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rels" ContentType="application/vnd.openxmlformats-package.relationships+xml"/>
  <Default Extension="png" ContentType="image/png"/>
  <Default Extension="wdp" ContentType="image/vnd.ms-photo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41.xml" ContentType="application/vnd.openxmlformats-officedocument.presentationml.slide+xml"/>
  <Override PartName="/ppt/notesSlides/notesSlide11.xml" ContentType="application/vnd.openxmlformats-officedocument.presentationml.notesSlide+xml"/>
  <Override PartName="/ppt/notesMasters/notesMaster11.xml" ContentType="application/vnd.openxmlformats-officedocument.presentationml.notesMaster+xml"/>
  <Override PartName="/ppt/theme/theme21.xml" ContentType="application/vnd.openxmlformats-officedocument.theme+xml"/>
  <Override PartName="/ppt/slideLayouts/slideLayout41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8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theme/theme12.xml" ContentType="application/vnd.openxmlformats-officedocument.theme+xml"/>
  <Override PartName="/ppt/slides/slide92.xml" ContentType="application/vnd.openxmlformats-officedocument.presentationml.slide+xml"/>
  <Override PartName="/ppt/diagrams/layout11.xml" ContentType="application/vnd.openxmlformats-officedocument.drawingml.diagramLayout+xml"/>
  <Override PartName="/ppt/diagrams/data11.xml" ContentType="application/vnd.openxmlformats-officedocument.drawingml.diagramData+xml"/>
  <Override PartName="/ppt/diagrams/drawing1.xml" ContentType="application/vnd.ms-office.drawingml.diagramDrawing+xml"/>
  <Override PartName="/ppt/diagrams/colors11.xml" ContentType="application/vnd.openxmlformats-officedocument.drawingml.diagramColors+xml"/>
  <Override PartName="/ppt/diagrams/quickStyle11.xml" ContentType="application/vnd.openxmlformats-officedocument.drawingml.diagramStyle+xml"/>
  <Override PartName="/customXml/item3.xml" ContentType="application/xml"/>
  <Override PartName="/customXml/itemProps31.xml" ContentType="application/vnd.openxmlformats-officedocument.customXmlProperties+xml"/>
  <Override PartName="/ppt/presProps.xml" ContentType="application/vnd.openxmlformats-officedocument.presentationml.presProps+xml"/>
  <Override PartName="/ppt/slides/slide33.xml" ContentType="application/vnd.openxmlformats-officedocument.presentationml.slide+xml"/>
  <Override PartName="/ppt/slides/slide84.xml" ContentType="application/vnd.openxmlformats-officedocument.presentationml.slide+xml"/>
  <Override PartName="/ppt/slides/slide135.xml" ContentType="application/vnd.openxmlformats-officedocument.presentationml.slide+xml"/>
  <Override PartName="/ppt/notesSlides/notesSlide22.xml" ContentType="application/vnd.openxmlformats-officedocument.presentationml.notesSlide+xml"/>
  <Override PartName="/ppt/authors.xml" ContentType="application/vnd.ms-powerpoint.authors+xml"/>
  <Override PartName="/customXml/item22.xml" ContentType="application/xml"/>
  <Override PartName="/customXml/itemProps22.xml" ContentType="application/vnd.openxmlformats-officedocument.customXmlProperties+xml"/>
  <Override PartName="/ppt/slides/slide126.xml" ContentType="application/vnd.openxmlformats-officedocument.presentationml.slide+xml"/>
  <Override PartName="/ppt/commentAuthors.xml" ContentType="application/vnd.openxmlformats-officedocument.presentationml.commentAuthors+xml"/>
  <Override PartName="/customXml/item13.xml" ContentType="application/xml"/>
  <Override PartName="/customXml/itemProps13.xml" ContentType="application/vnd.openxmlformats-officedocument.customXmlProperties+xml"/>
  <Override PartName="/ppt/slides/slide27.xml" ContentType="application/vnd.openxmlformats-officedocument.presentationml.slide+xml"/>
  <Override PartName="/ppt/slides/slide78.xml" ContentType="application/vnd.openxmlformats-officedocument.presentationml.slide+xml"/>
  <Override PartName="/ppt/tableStyles.xml" ContentType="application/vnd.openxmlformats-officedocument.presentationml.tableStyles+xml"/>
  <Override PartName="/ppt/slides/slide19.xml" ContentType="application/vnd.openxmlformats-officedocument.presentationml.slide+xml"/>
  <Override PartName="/ppt/slides/slide1110.xml" ContentType="application/vnd.openxmlformats-officedocument.presentationml.slide+xml"/>
  <Override PartName="/ppt/slides/slide611.xml" ContentType="application/vnd.openxmlformats-officedocument.presentationml.slide+xml"/>
  <Override PartName="/ppt/handoutMasters/handoutMaster11.xml" ContentType="application/vnd.openxmlformats-officedocument.presentationml.handoutMaster+xml"/>
  <Override PartName="/ppt/theme/theme33.xml" ContentType="application/vnd.openxmlformats-officedocument.theme+xml"/>
  <Override PartName="/ppt/slides/slide512.xml" ContentType="application/vnd.openxmlformats-officedocument.presentationml.slide+xml"/>
  <Override PartName="/ppt/slides/slide1013.xml" ContentType="application/vnd.openxmlformats-officedocument.presentationml.slide+xml"/>
  <Override PartName="/ppt/viewProps.xml" ContentType="application/vnd.openxmlformats-officedocument.presentationml.viewProps+xml"/>
  <Override PartName="/docMetadata/LabelInfo.xml" ContentType="application/vnd.ms-office.classificationlabel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Relationship Type="http://schemas.microsoft.com/office/2020/02/relationships/classificationlabels" Target="/docMetadata/LabelInfo.xml" Id="rId5" /><Relationship Type="http://schemas.openxmlformats.org/officeDocument/2006/relationships/custom-properties" Target="/docProps/custom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10" r:id="rId5"/>
    <p:sldId id="305" r:id="rId6"/>
    <p:sldId id="276" r:id="rId7"/>
    <p:sldId id="274" r:id="rId8"/>
    <p:sldId id="286" r:id="rId9"/>
    <p:sldId id="279" r:id="rId10"/>
    <p:sldId id="306" r:id="rId11"/>
    <p:sldId id="302" r:id="rId12"/>
    <p:sldId id="307" r:id="rId13"/>
    <p:sldId id="308" r:id="rId14"/>
    <p:sldId id="300" r:id="rId15"/>
    <p:sldId id="30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0"/>
    <p:restoredTop sz="94626"/>
  </p:normalViewPr>
  <p:slideViewPr>
    <p:cSldViewPr snapToGrid="0">
      <p:cViewPr>
        <p:scale>
          <a:sx n="100" d="100"/>
          <a:sy n="100" d="100"/>
        </p:scale>
        <p:origin x="3004" y="1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41.xml" Id="rId8" /><Relationship Type="http://schemas.openxmlformats.org/officeDocument/2006/relationships/slide" Target="/ppt/slides/slide92.xml" Id="rId13" /><Relationship Type="http://schemas.openxmlformats.org/officeDocument/2006/relationships/notesMaster" Target="/ppt/notesMasters/notesMaster11.xml" Id="rId18" /><Relationship Type="http://schemas.openxmlformats.org/officeDocument/2006/relationships/customXml" Target="/customXml/item3.xml" Id="rId3" /><Relationship Type="http://schemas.openxmlformats.org/officeDocument/2006/relationships/presProps" Target="/ppt/presProps.xml" Id="rId21" /><Relationship Type="http://schemas.openxmlformats.org/officeDocument/2006/relationships/slide" Target="/ppt/slides/slide33.xml" Id="rId7" /><Relationship Type="http://schemas.openxmlformats.org/officeDocument/2006/relationships/slide" Target="/ppt/slides/slide84.xml" Id="rId12" /><Relationship Type="http://schemas.openxmlformats.org/officeDocument/2006/relationships/slide" Target="/ppt/slides/slide135.xml" Id="rId17" /><Relationship Type="http://schemas.microsoft.com/office/2018/10/relationships/authors" Target="/ppt/authors.xml" Id="rId25" /><Relationship Type="http://schemas.openxmlformats.org/officeDocument/2006/relationships/customXml" Target="/customXml/item22.xml" Id="rId2" /><Relationship Type="http://schemas.openxmlformats.org/officeDocument/2006/relationships/slide" Target="/ppt/slides/slide126.xml" Id="rId16" /><Relationship Type="http://schemas.openxmlformats.org/officeDocument/2006/relationships/commentAuthors" Target="/ppt/commentAuthors.xml" Id="rId20" /><Relationship Type="http://schemas.openxmlformats.org/officeDocument/2006/relationships/customXml" Target="/customXml/item13.xml" Id="rId1" /><Relationship Type="http://schemas.openxmlformats.org/officeDocument/2006/relationships/slide" Target="/ppt/slides/slide27.xml" Id="rId6" /><Relationship Type="http://schemas.openxmlformats.org/officeDocument/2006/relationships/slide" Target="/ppt/slides/slide78.xml" Id="rId11" /><Relationship Type="http://schemas.openxmlformats.org/officeDocument/2006/relationships/tableStyles" Target="/ppt/tableStyles.xml" Id="rId24" /><Relationship Type="http://schemas.openxmlformats.org/officeDocument/2006/relationships/slide" Target="/ppt/slides/slide19.xml" Id="rId5" /><Relationship Type="http://schemas.openxmlformats.org/officeDocument/2006/relationships/slide" Target="/ppt/slides/slide1110.xml" Id="rId15" /><Relationship Type="http://schemas.openxmlformats.org/officeDocument/2006/relationships/theme" Target="/ppt/theme/theme12.xml" Id="rId23" /><Relationship Type="http://schemas.openxmlformats.org/officeDocument/2006/relationships/slide" Target="/ppt/slides/slide611.xml" Id="rId10" /><Relationship Type="http://schemas.openxmlformats.org/officeDocument/2006/relationships/handoutMaster" Target="/ppt/handoutMasters/handoutMaster11.xml" Id="rId19" /><Relationship Type="http://schemas.openxmlformats.org/officeDocument/2006/relationships/slideMaster" Target="/ppt/slideMasters/slideMaster11.xml" Id="rId4" /><Relationship Type="http://schemas.openxmlformats.org/officeDocument/2006/relationships/slide" Target="/ppt/slides/slide512.xml" Id="rId9" /><Relationship Type="http://schemas.openxmlformats.org/officeDocument/2006/relationships/slide" Target="/ppt/slides/slide1013.xml" Id="rId14" /><Relationship Type="http://schemas.openxmlformats.org/officeDocument/2006/relationships/viewProps" Target="/ppt/viewProps.xml" Id="rId22" /></Relationships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1.xml><?xml version="1.0" encoding="utf-8"?>
<dgm:dataModel xmlns:dgm="http://schemas.openxmlformats.org/drawingml/2006/diagram" xmlns:a="http://schemas.openxmlformats.org/drawingml/2006/main">
  <dgm:ptLst>
    <dgm:pt modelId="{B6A966AA-C2D0-420D-89FC-1A1AB0AD407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D50368-372D-4F79-95B9-B27BD239F0F6}">
      <dgm:prSet phldrT="[Text]" custT="1"/>
      <dgm:spPr/>
      <dgm:t>
        <a:bodyPr anchor="ctr"/>
        <a:lstStyle/>
        <a:p>
          <a:pPr algn="ctr">
            <a:buNone/>
          </a:pPr>
          <a:r>
            <a:rPr lang="en-US" sz="1800" b="1" dirty="0">
              <a:solidFill>
                <a:schemeClr val="tx1"/>
              </a:solidFill>
              <a:latin typeface="+mj-lt"/>
            </a:rPr>
            <a:t>Expand</a:t>
          </a:r>
        </a:p>
      </dgm:t>
    </dgm:pt>
    <dgm:pt modelId="{CDE1A78B-2AE4-4A71-9139-416C219BC84D}" type="par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508ABF25-4B40-405C-9E88-248ED8B31B83}" type="sib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5FCB7DF-D0D3-43D8-8FE5-E5FFDED6264E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r>
            <a:rPr lang="en-US" sz="1800" dirty="0">
              <a:solidFill>
                <a:schemeClr val="tx1"/>
              </a:solidFill>
            </a:rPr>
            <a:t>Foster collaborative growth</a:t>
          </a:r>
        </a:p>
      </dgm:t>
    </dgm:pt>
    <dgm:pt modelId="{5DD5E854-B70B-4927-93DD-9B930567F2D9}" type="par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DDE76206-3F7F-4788-87BA-8C9D4D26CDB9}" type="sib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96543C5-093B-4437-B406-DBE4B882EA97}">
      <dgm:prSet phldrT="[Text]" custT="1"/>
      <dgm:spPr/>
      <dgm:t>
        <a:bodyPr anchor="ctr"/>
        <a:lstStyle/>
        <a:p>
          <a:pPr algn="ctr">
            <a:buNone/>
          </a:pPr>
          <a:r>
            <a:rPr lang="en-US" sz="1800" b="1" dirty="0">
              <a:solidFill>
                <a:schemeClr val="tx1"/>
              </a:solidFill>
              <a:latin typeface="+mj-lt"/>
            </a:rPr>
            <a:t>Enhance</a:t>
          </a:r>
        </a:p>
      </dgm:t>
    </dgm:pt>
    <dgm:pt modelId="{41DE1F19-4A9F-48CD-A44E-6BF1D04E31EE}" type="par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F264F018-7FB9-43EC-B595-B986D351AD7B}" type="sib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C485168C-07AD-4DE6-B17E-1E96E93777D7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r>
            <a:rPr lang="en-US" sz="1800" dirty="0">
              <a:solidFill>
                <a:schemeClr val="tx1"/>
              </a:solidFill>
            </a:rPr>
            <a:t>Ensure a tailored </a:t>
          </a:r>
          <a:br>
            <a:rPr lang="en-US" sz="1800" dirty="0">
              <a:solidFill>
                <a:schemeClr val="tx1"/>
              </a:solidFill>
            </a:rPr>
          </a:br>
          <a:r>
            <a:rPr lang="en-US" sz="1800" dirty="0">
              <a:solidFill>
                <a:schemeClr val="tx1"/>
              </a:solidFill>
            </a:rPr>
            <a:t>and user-focused experience</a:t>
          </a:r>
        </a:p>
      </dgm:t>
    </dgm:pt>
    <dgm:pt modelId="{2EA2CE1F-978B-4B0A-92B2-CA23FBAEB8C0}" type="parTrans" cxnId="{B374803A-F1D8-4C12-8B03-25954CE7DDA9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05F43B89-7F05-43F2-A0A8-66E0914D6EC4}" type="sibTrans" cxnId="{B374803A-F1D8-4C12-8B03-25954CE7DDA9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CA2BABAF-EDAA-4496-8316-FD6EA3643E8F}">
      <dgm:prSet phldrT="[Text]" custT="1"/>
      <dgm:spPr/>
      <dgm:t>
        <a:bodyPr anchor="ctr"/>
        <a:lstStyle/>
        <a:p>
          <a:pPr algn="ctr">
            <a:buNone/>
          </a:pPr>
          <a:r>
            <a:rPr lang="en-US" sz="1800" b="1" dirty="0">
              <a:solidFill>
                <a:schemeClr val="tx1"/>
              </a:solidFill>
              <a:latin typeface="+mj-lt"/>
            </a:rPr>
            <a:t>Explore</a:t>
          </a:r>
        </a:p>
      </dgm:t>
    </dgm:pt>
    <dgm:pt modelId="{2B1B4805-2FB7-402F-86A8-587F29181C18}" type="par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4498AB02-A1BF-4D28-8918-F87A89CEE23B}" type="sib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ABC1EDDD-C08B-4F9C-8453-9CEFCC2AF319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r>
            <a:rPr lang="en-US" sz="1800" dirty="0">
              <a:solidFill>
                <a:schemeClr val="tx1"/>
              </a:solidFill>
            </a:rPr>
            <a:t>Capitalize on emerging global markets</a:t>
          </a:r>
        </a:p>
      </dgm:t>
    </dgm:pt>
    <dgm:pt modelId="{33D02404-349E-4E82-A8BA-C0A907006883}" type="parTrans" cxnId="{9C4BE375-6187-4BD4-A343-9FC71D796AF1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7D85D88C-6545-49D9-9F9D-01270187B165}" type="sibTrans" cxnId="{9C4BE375-6187-4BD4-A343-9FC71D796AF1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5026F79A-D670-4F65-B581-E609F4440949}" type="pres">
      <dgm:prSet presAssocID="{B6A966AA-C2D0-420D-89FC-1A1AB0AD4072}" presName="Name0" presStyleCnt="0">
        <dgm:presLayoutVars>
          <dgm:dir/>
          <dgm:animLvl val="lvl"/>
          <dgm:resizeHandles val="exact"/>
        </dgm:presLayoutVars>
      </dgm:prSet>
      <dgm:spPr/>
    </dgm:pt>
    <dgm:pt modelId="{B2A5F905-5454-4A81-AFC2-602475B3C21B}" type="pres">
      <dgm:prSet presAssocID="{45D50368-372D-4F79-95B9-B27BD239F0F6}" presName="composite" presStyleCnt="0"/>
      <dgm:spPr/>
    </dgm:pt>
    <dgm:pt modelId="{2612B01E-E5FD-4FF5-9198-43474773E636}" type="pres">
      <dgm:prSet presAssocID="{45D50368-372D-4F79-95B9-B27BD239F0F6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DEC72F1-79D0-44B6-8429-0F39785C9AD0}" type="pres">
      <dgm:prSet presAssocID="{45D50368-372D-4F79-95B9-B27BD239F0F6}" presName="desTx" presStyleLbl="revTx" presStyleIdx="0" presStyleCnt="3" custLinFactNeighborX="12445">
        <dgm:presLayoutVars>
          <dgm:bulletEnabled val="1"/>
        </dgm:presLayoutVars>
      </dgm:prSet>
      <dgm:spPr/>
    </dgm:pt>
    <dgm:pt modelId="{A2E8B6A5-7483-46B9-AEDC-17DBE6FB9B4E}" type="pres">
      <dgm:prSet presAssocID="{508ABF25-4B40-405C-9E88-248ED8B31B83}" presName="space" presStyleCnt="0"/>
      <dgm:spPr/>
    </dgm:pt>
    <dgm:pt modelId="{187F0FEF-C720-494E-A2FE-020FF399FBDF}" type="pres">
      <dgm:prSet presAssocID="{196543C5-093B-4437-B406-DBE4B882EA97}" presName="composite" presStyleCnt="0"/>
      <dgm:spPr/>
    </dgm:pt>
    <dgm:pt modelId="{8FBF96FC-7A6C-4977-AC0C-35CDC7270E23}" type="pres">
      <dgm:prSet presAssocID="{196543C5-093B-4437-B406-DBE4B882EA97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E6AC4B0-7D9E-4235-A5C0-FC9C6164F4E5}" type="pres">
      <dgm:prSet presAssocID="{196543C5-093B-4437-B406-DBE4B882EA97}" presName="desTx" presStyleLbl="revTx" presStyleIdx="1" presStyleCnt="3" custScaleX="114921" custLinFactNeighborX="7315">
        <dgm:presLayoutVars>
          <dgm:bulletEnabled val="1"/>
        </dgm:presLayoutVars>
      </dgm:prSet>
      <dgm:spPr/>
    </dgm:pt>
    <dgm:pt modelId="{E164AE18-6369-488B-A2D6-E9F4C3CC4F93}" type="pres">
      <dgm:prSet presAssocID="{F264F018-7FB9-43EC-B595-B986D351AD7B}" presName="space" presStyleCnt="0"/>
      <dgm:spPr/>
    </dgm:pt>
    <dgm:pt modelId="{4027752C-746F-47A0-B9FD-8F9A8606D359}" type="pres">
      <dgm:prSet presAssocID="{CA2BABAF-EDAA-4496-8316-FD6EA3643E8F}" presName="composite" presStyleCnt="0"/>
      <dgm:spPr/>
    </dgm:pt>
    <dgm:pt modelId="{504C6F9B-242F-4BEF-BA77-A2E4D823CECC}" type="pres">
      <dgm:prSet presAssocID="{CA2BABAF-EDAA-4496-8316-FD6EA3643E8F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15FC8055-A66C-4D2F-99E2-55FD986FF3F4}" type="pres">
      <dgm:prSet presAssocID="{CA2BABAF-EDAA-4496-8316-FD6EA3643E8F}" presName="desTx" presStyleLbl="revTx" presStyleIdx="2" presStyleCnt="3" custLinFactNeighborX="9939">
        <dgm:presLayoutVars>
          <dgm:bulletEnabled val="1"/>
        </dgm:presLayoutVars>
      </dgm:prSet>
      <dgm:spPr/>
    </dgm:pt>
  </dgm:ptLst>
  <dgm:cxnLst>
    <dgm:cxn modelId="{69481A05-2528-4B7D-BE99-59D1CBFC2CE1}" type="presOf" srcId="{CA2BABAF-EDAA-4496-8316-FD6EA3643E8F}" destId="{504C6F9B-242F-4BEF-BA77-A2E4D823CECC}" srcOrd="0" destOrd="0" presId="urn:microsoft.com/office/officeart/2005/8/layout/chevron1"/>
    <dgm:cxn modelId="{4D1A1E2C-CFE3-43EE-B27B-CF4310943F39}" type="presOf" srcId="{15FCB7DF-D0D3-43D8-8FE5-E5FFDED6264E}" destId="{FDEC72F1-79D0-44B6-8429-0F39785C9AD0}" srcOrd="0" destOrd="0" presId="urn:microsoft.com/office/officeart/2005/8/layout/chevron1"/>
    <dgm:cxn modelId="{B374803A-F1D8-4C12-8B03-25954CE7DDA9}" srcId="{196543C5-093B-4437-B406-DBE4B882EA97}" destId="{C485168C-07AD-4DE6-B17E-1E96E93777D7}" srcOrd="0" destOrd="0" parTransId="{2EA2CE1F-978B-4B0A-92B2-CA23FBAEB8C0}" sibTransId="{05F43B89-7F05-43F2-A0A8-66E0914D6EC4}"/>
    <dgm:cxn modelId="{D8EBBD42-214D-4D3D-9A34-A5A6A40991CD}" srcId="{45D50368-372D-4F79-95B9-B27BD239F0F6}" destId="{15FCB7DF-D0D3-43D8-8FE5-E5FFDED6264E}" srcOrd="0" destOrd="0" parTransId="{5DD5E854-B70B-4927-93DD-9B930567F2D9}" sibTransId="{DDE76206-3F7F-4788-87BA-8C9D4D26CDB9}"/>
    <dgm:cxn modelId="{9D392D43-4099-4B79-8DD5-557B00495ACE}" type="presOf" srcId="{C485168C-07AD-4DE6-B17E-1E96E93777D7}" destId="{0E6AC4B0-7D9E-4235-A5C0-FC9C6164F4E5}" srcOrd="0" destOrd="0" presId="urn:microsoft.com/office/officeart/2005/8/layout/chevron1"/>
    <dgm:cxn modelId="{9C4BE375-6187-4BD4-A343-9FC71D796AF1}" srcId="{CA2BABAF-EDAA-4496-8316-FD6EA3643E8F}" destId="{ABC1EDDD-C08B-4F9C-8453-9CEFCC2AF319}" srcOrd="0" destOrd="0" parTransId="{33D02404-349E-4E82-A8BA-C0A907006883}" sibTransId="{7D85D88C-6545-49D9-9F9D-01270187B165}"/>
    <dgm:cxn modelId="{68788A78-9180-41FF-BD09-BF4DBB52EA0D}" srcId="{B6A966AA-C2D0-420D-89FC-1A1AB0AD4072}" destId="{45D50368-372D-4F79-95B9-B27BD239F0F6}" srcOrd="0" destOrd="0" parTransId="{CDE1A78B-2AE4-4A71-9139-416C219BC84D}" sibTransId="{508ABF25-4B40-405C-9E88-248ED8B31B83}"/>
    <dgm:cxn modelId="{92AC5381-3C06-4FBB-AF46-78C079BB2827}" type="presOf" srcId="{45D50368-372D-4F79-95B9-B27BD239F0F6}" destId="{2612B01E-E5FD-4FF5-9198-43474773E636}" srcOrd="0" destOrd="0" presId="urn:microsoft.com/office/officeart/2005/8/layout/chevron1"/>
    <dgm:cxn modelId="{4011B082-09BD-4DD1-A54F-EA5AB249A3C2}" srcId="{B6A966AA-C2D0-420D-89FC-1A1AB0AD4072}" destId="{CA2BABAF-EDAA-4496-8316-FD6EA3643E8F}" srcOrd="2" destOrd="0" parTransId="{2B1B4805-2FB7-402F-86A8-587F29181C18}" sibTransId="{4498AB02-A1BF-4D28-8918-F87A89CEE23B}"/>
    <dgm:cxn modelId="{52499B9F-797A-43CC-89E1-64C52021BFAF}" srcId="{B6A966AA-C2D0-420D-89FC-1A1AB0AD4072}" destId="{196543C5-093B-4437-B406-DBE4B882EA97}" srcOrd="1" destOrd="0" parTransId="{41DE1F19-4A9F-48CD-A44E-6BF1D04E31EE}" sibTransId="{F264F018-7FB9-43EC-B595-B986D351AD7B}"/>
    <dgm:cxn modelId="{E3AF3FBD-3071-41CE-945A-D570C18AD56E}" type="presOf" srcId="{B6A966AA-C2D0-420D-89FC-1A1AB0AD4072}" destId="{5026F79A-D670-4F65-B581-E609F4440949}" srcOrd="0" destOrd="0" presId="urn:microsoft.com/office/officeart/2005/8/layout/chevron1"/>
    <dgm:cxn modelId="{C3CEA5CA-F759-4A50-A9DB-80C0367BF0E9}" type="presOf" srcId="{ABC1EDDD-C08B-4F9C-8453-9CEFCC2AF319}" destId="{15FC8055-A66C-4D2F-99E2-55FD986FF3F4}" srcOrd="0" destOrd="0" presId="urn:microsoft.com/office/officeart/2005/8/layout/chevron1"/>
    <dgm:cxn modelId="{A82995D3-DA3B-4C8E-B071-EC7E24DFEB33}" type="presOf" srcId="{196543C5-093B-4437-B406-DBE4B882EA97}" destId="{8FBF96FC-7A6C-4977-AC0C-35CDC7270E23}" srcOrd="0" destOrd="0" presId="urn:microsoft.com/office/officeart/2005/8/layout/chevron1"/>
    <dgm:cxn modelId="{83FCA4BC-76F2-436D-A86D-3F27F7F30C0C}" type="presParOf" srcId="{5026F79A-D670-4F65-B581-E609F4440949}" destId="{B2A5F905-5454-4A81-AFC2-602475B3C21B}" srcOrd="0" destOrd="0" presId="urn:microsoft.com/office/officeart/2005/8/layout/chevron1"/>
    <dgm:cxn modelId="{DBB3B9D3-7943-414D-981B-6D14268162A1}" type="presParOf" srcId="{B2A5F905-5454-4A81-AFC2-602475B3C21B}" destId="{2612B01E-E5FD-4FF5-9198-43474773E636}" srcOrd="0" destOrd="0" presId="urn:microsoft.com/office/officeart/2005/8/layout/chevron1"/>
    <dgm:cxn modelId="{E7F5D1D6-20F5-4DA1-ABB1-BD109DF9875E}" type="presParOf" srcId="{B2A5F905-5454-4A81-AFC2-602475B3C21B}" destId="{FDEC72F1-79D0-44B6-8429-0F39785C9AD0}" srcOrd="1" destOrd="0" presId="urn:microsoft.com/office/officeart/2005/8/layout/chevron1"/>
    <dgm:cxn modelId="{BC3AEB43-8F23-4454-A137-2A57141465BB}" type="presParOf" srcId="{5026F79A-D670-4F65-B581-E609F4440949}" destId="{A2E8B6A5-7483-46B9-AEDC-17DBE6FB9B4E}" srcOrd="1" destOrd="0" presId="urn:microsoft.com/office/officeart/2005/8/layout/chevron1"/>
    <dgm:cxn modelId="{FBDF012D-57A1-498B-9406-C43660D57D40}" type="presParOf" srcId="{5026F79A-D670-4F65-B581-E609F4440949}" destId="{187F0FEF-C720-494E-A2FE-020FF399FBDF}" srcOrd="2" destOrd="0" presId="urn:microsoft.com/office/officeart/2005/8/layout/chevron1"/>
    <dgm:cxn modelId="{0158B6AC-60AE-4F07-A941-5840E26EDBC6}" type="presParOf" srcId="{187F0FEF-C720-494E-A2FE-020FF399FBDF}" destId="{8FBF96FC-7A6C-4977-AC0C-35CDC7270E23}" srcOrd="0" destOrd="0" presId="urn:microsoft.com/office/officeart/2005/8/layout/chevron1"/>
    <dgm:cxn modelId="{A634A648-09BE-4A83-9745-412AA2D93F26}" type="presParOf" srcId="{187F0FEF-C720-494E-A2FE-020FF399FBDF}" destId="{0E6AC4B0-7D9E-4235-A5C0-FC9C6164F4E5}" srcOrd="1" destOrd="0" presId="urn:microsoft.com/office/officeart/2005/8/layout/chevron1"/>
    <dgm:cxn modelId="{DE2203D6-A7F7-4F85-99E1-DE0F3192BA2D}" type="presParOf" srcId="{5026F79A-D670-4F65-B581-E609F4440949}" destId="{E164AE18-6369-488B-A2D6-E9F4C3CC4F93}" srcOrd="3" destOrd="0" presId="urn:microsoft.com/office/officeart/2005/8/layout/chevron1"/>
    <dgm:cxn modelId="{4A9879DF-9549-42E2-A1F8-322C5889DE11}" type="presParOf" srcId="{5026F79A-D670-4F65-B581-E609F4440949}" destId="{4027752C-746F-47A0-B9FD-8F9A8606D359}" srcOrd="4" destOrd="0" presId="urn:microsoft.com/office/officeart/2005/8/layout/chevron1"/>
    <dgm:cxn modelId="{D2E924A1-ECA7-4487-9802-AC5E16B44811}" type="presParOf" srcId="{4027752C-746F-47A0-B9FD-8F9A8606D359}" destId="{504C6F9B-242F-4BEF-BA77-A2E4D823CECC}" srcOrd="0" destOrd="0" presId="urn:microsoft.com/office/officeart/2005/8/layout/chevron1"/>
    <dgm:cxn modelId="{5B9BD1E4-4593-4FE0-B213-10BAF3D3ABCE}" type="presParOf" srcId="{4027752C-746F-47A0-B9FD-8F9A8606D359}" destId="{15FC8055-A66C-4D2F-99E2-55FD986FF3F4}" srcOrd="1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2B01E-E5FD-4FF5-9198-43474773E636}">
      <dsp:nvSpPr>
        <dsp:cNvPr id="0" name=""/>
        <dsp:cNvSpPr/>
      </dsp:nvSpPr>
      <dsp:spPr>
        <a:xfrm>
          <a:off x="160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+mj-lt"/>
            </a:rPr>
            <a:t>Expand</a:t>
          </a:r>
        </a:p>
      </dsp:txBody>
      <dsp:txXfrm>
        <a:off x="594160" y="5089"/>
        <a:ext cx="2249305" cy="1188000"/>
      </dsp:txXfrm>
    </dsp:sp>
    <dsp:sp modelId="{FDEC72F1-79D0-44B6-8429-0F39785C9AD0}">
      <dsp:nvSpPr>
        <dsp:cNvPr id="0" name=""/>
        <dsp:cNvSpPr/>
      </dsp:nvSpPr>
      <dsp:spPr>
        <a:xfrm>
          <a:off x="342378" y="1341589"/>
          <a:ext cx="2749844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Foster collaborative growth</a:t>
          </a:r>
        </a:p>
      </dsp:txBody>
      <dsp:txXfrm>
        <a:off x="342378" y="1341589"/>
        <a:ext cx="2749844" cy="985359"/>
      </dsp:txXfrm>
    </dsp:sp>
    <dsp:sp modelId="{8FBF96FC-7A6C-4977-AC0C-35CDC7270E23}">
      <dsp:nvSpPr>
        <dsp:cNvPr id="0" name=""/>
        <dsp:cNvSpPr/>
      </dsp:nvSpPr>
      <dsp:spPr>
        <a:xfrm>
          <a:off x="3426617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+mj-lt"/>
            </a:rPr>
            <a:t>Enhance</a:t>
          </a:r>
        </a:p>
      </dsp:txBody>
      <dsp:txXfrm>
        <a:off x="4020617" y="5089"/>
        <a:ext cx="2249305" cy="1188000"/>
      </dsp:txXfrm>
    </dsp:sp>
    <dsp:sp modelId="{0E6AC4B0-7D9E-4235-A5C0-FC9C6164F4E5}">
      <dsp:nvSpPr>
        <dsp:cNvPr id="0" name=""/>
        <dsp:cNvSpPr/>
      </dsp:nvSpPr>
      <dsp:spPr>
        <a:xfrm>
          <a:off x="3422616" y="1341589"/>
          <a:ext cx="3160148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Ensure a tailored </a:t>
          </a:r>
          <a:br>
            <a:rPr lang="en-US" sz="1800" kern="1200" dirty="0">
              <a:solidFill>
                <a:schemeClr val="tx1"/>
              </a:solidFill>
            </a:rPr>
          </a:br>
          <a:r>
            <a:rPr lang="en-US" sz="1800" kern="1200" dirty="0">
              <a:solidFill>
                <a:schemeClr val="tx1"/>
              </a:solidFill>
            </a:rPr>
            <a:t>and user-focused experience</a:t>
          </a:r>
        </a:p>
      </dsp:txBody>
      <dsp:txXfrm>
        <a:off x="3422616" y="1341589"/>
        <a:ext cx="3160148" cy="985359"/>
      </dsp:txXfrm>
    </dsp:sp>
    <dsp:sp modelId="{504C6F9B-242F-4BEF-BA77-A2E4D823CECC}">
      <dsp:nvSpPr>
        <dsp:cNvPr id="0" name=""/>
        <dsp:cNvSpPr/>
      </dsp:nvSpPr>
      <dsp:spPr>
        <a:xfrm>
          <a:off x="6647922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  <a:latin typeface="+mj-lt"/>
            </a:rPr>
            <a:t>Explore</a:t>
          </a:r>
        </a:p>
      </dsp:txBody>
      <dsp:txXfrm>
        <a:off x="7241922" y="5089"/>
        <a:ext cx="2249305" cy="1188000"/>
      </dsp:txXfrm>
    </dsp:sp>
    <dsp:sp modelId="{15FC8055-A66C-4D2F-99E2-55FD986FF3F4}">
      <dsp:nvSpPr>
        <dsp:cNvPr id="0" name=""/>
        <dsp:cNvSpPr/>
      </dsp:nvSpPr>
      <dsp:spPr>
        <a:xfrm>
          <a:off x="6921229" y="1341589"/>
          <a:ext cx="2749844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Capitalize on emerging global markets</a:t>
          </a:r>
        </a:p>
      </dsp:txBody>
      <dsp:txXfrm>
        <a:off x="6921229" y="1341589"/>
        <a:ext cx="2749844" cy="985359"/>
      </dsp:txXfrm>
    </dsp:sp>
  </dsp:spTree>
</dsp:drawing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1.xml.rels>&#65279;<?xml version="1.0" encoding="utf-8"?><Relationships xmlns="http://schemas.openxmlformats.org/package/2006/relationships"><Relationship Type="http://schemas.openxmlformats.org/officeDocument/2006/relationships/theme" Target="/ppt/theme/theme33.xml" Id="rId1" /></Relationships>
</file>

<file path=ppt/handoutMasters/handoutMaster1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8/16/2024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3.wdp>
</file>

<file path=ppt/media/hdphoto25.wdp>
</file>

<file path=ppt/media/hdphoto34.wdp>
</file>

<file path=ppt/media/hdphoto42.wdp>
</file>

<file path=ppt/media/hdphoto5.wdp>
</file>

<file path=ppt/media/hdphoto66.wdp>
</file>

<file path=ppt/media/image109.png>
</file>

<file path=ppt/media/image14.png>
</file>

<file path=ppt/media/image26.png>
</file>

<file path=ppt/media/image35.png>
</file>

<file path=ppt/media/image43.png>
</file>

<file path=ppt/media/image52.png>
</file>

<file path=ppt/media/image610.png>
</file>

<file path=ppt/media/image77.png>
</file>

<file path=ppt/media/image8.png>
</file>

<file path=ppt/media/image98.png>
</file>

<file path=ppt/notesMasters/_rels/notesMaster11.xml.rels>&#65279;<?xml version="1.0" encoding="utf-8"?><Relationships xmlns="http://schemas.openxmlformats.org/package/2006/relationships"><Relationship Type="http://schemas.openxmlformats.org/officeDocument/2006/relationships/theme" Target="/ppt/theme/theme21.xml" Id="rId1" 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8/16/2024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41.xml" Id="rId2" /><Relationship Type="http://schemas.openxmlformats.org/officeDocument/2006/relationships/notesMaster" Target="/ppt/notesMasters/notesMaster11.xml" Id="rId1" /></Relationships>
</file>

<file path=ppt/notesSlides/_rels/notesSlide22.xml.rels>&#65279;<?xml version="1.0" encoding="utf-8"?><Relationships xmlns="http://schemas.openxmlformats.org/package/2006/relationships"><Relationship Type="http://schemas.openxmlformats.org/officeDocument/2006/relationships/slide" Target="/ppt/slides/slide135.xml" Id="rId2" /><Relationship Type="http://schemas.openxmlformats.org/officeDocument/2006/relationships/notesMaster" Target="/ppt/notesMasters/notesMaster11.xml" Id="rId1" /></Relationship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0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11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2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33.xml.rels>&#65279;<?xml version="1.0" encoding="utf-8"?><Relationships xmlns="http://schemas.openxmlformats.org/package/2006/relationships"><Relationship Type="http://schemas.microsoft.com/office/2007/relationships/hdphoto" Target="/ppt/media/hdphoto5.wdp" Id="rId3" /><Relationship Type="http://schemas.openxmlformats.org/officeDocument/2006/relationships/image" Target="/ppt/media/image52.png" Id="rId2" /><Relationship Type="http://schemas.openxmlformats.org/officeDocument/2006/relationships/slideMaster" Target="/ppt/slideMasters/slideMaster11.xml" Id="rId1" /></Relationships>
</file>

<file path=ppt/slideLayouts/_rels/slideLayout18.xml.rels>&#65279;<?xml version="1.0" encoding="utf-8"?><Relationships xmlns="http://schemas.openxmlformats.org/package/2006/relationships"><Relationship Type="http://schemas.microsoft.com/office/2007/relationships/hdphoto" Target="/ppt/media/hdphoto13.wdp" Id="rId3" /><Relationship Type="http://schemas.openxmlformats.org/officeDocument/2006/relationships/image" Target="/ppt/media/image14.png" Id="rId2" /><Relationship Type="http://schemas.openxmlformats.org/officeDocument/2006/relationships/slideMaster" Target="/ppt/slideMasters/slideMaster11.xml" Id="rId1" /></Relationships>
</file>

<file path=ppt/slideLayouts/_rels/slideLayout2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3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4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511.xml.rels>&#65279;<?xml version="1.0" encoding="utf-8"?><Relationships xmlns="http://schemas.openxmlformats.org/package/2006/relationships"><Relationship Type="http://schemas.microsoft.com/office/2007/relationships/hdphoto" Target="/ppt/media/hdphoto25.wdp" Id="rId3" /><Relationship Type="http://schemas.openxmlformats.org/officeDocument/2006/relationships/image" Target="/ppt/media/image26.png" Id="rId2" /><Relationship Type="http://schemas.openxmlformats.org/officeDocument/2006/relationships/slideMaster" Target="/ppt/slideMasters/slideMaster11.xml" Id="rId1" /></Relationships>
</file>

<file path=ppt/slideLayouts/_rels/slideLayout69.xml.rels>&#65279;<?xml version="1.0" encoding="utf-8"?><Relationships xmlns="http://schemas.openxmlformats.org/package/2006/relationships"><Relationship Type="http://schemas.microsoft.com/office/2007/relationships/hdphoto" Target="/ppt/media/hdphoto34.wdp" Id="rId3" /><Relationship Type="http://schemas.openxmlformats.org/officeDocument/2006/relationships/image" Target="/ppt/media/image35.png" Id="rId2" /><Relationship Type="http://schemas.openxmlformats.org/officeDocument/2006/relationships/slideMaster" Target="/ppt/slideMasters/slideMaster11.xml" Id="rId1" /></Relationships>
</file>

<file path=ppt/slideLayouts/_rels/slideLayout75.xml.rels>&#65279;<?xml version="1.0" encoding="utf-8"?><Relationships xmlns="http://schemas.openxmlformats.org/package/2006/relationships"><Relationship Type="http://schemas.microsoft.com/office/2007/relationships/hdphoto" Target="/ppt/media/hdphoto42.wdp" Id="rId3" /><Relationship Type="http://schemas.openxmlformats.org/officeDocument/2006/relationships/image" Target="/ppt/media/image43.png" Id="rId2" /><Relationship Type="http://schemas.openxmlformats.org/officeDocument/2006/relationships/slideMaster" Target="/ppt/slideMasters/slideMaster11.xml" Id="rId1" /></Relationships>
</file>

<file path=ppt/slideLayouts/_rels/slideLayout8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91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2.xml" Id="rId8" /><Relationship Type="http://schemas.openxmlformats.org/officeDocument/2006/relationships/slideLayout" Target="/ppt/slideLayouts/slideLayout133.xml" Id="rId13" /><Relationship Type="http://schemas.openxmlformats.org/officeDocument/2006/relationships/slideLayout" Target="/ppt/slideLayouts/slideLayout34.xml" Id="rId3" /><Relationship Type="http://schemas.openxmlformats.org/officeDocument/2006/relationships/slideLayout" Target="/ppt/slideLayouts/slideLayout75.xml" Id="rId7" /><Relationship Type="http://schemas.openxmlformats.org/officeDocument/2006/relationships/slideLayout" Target="/ppt/slideLayouts/slideLayout126.xml" Id="rId12" /><Relationship Type="http://schemas.openxmlformats.org/officeDocument/2006/relationships/slideLayout" Target="/ppt/slideLayouts/slideLayout27.xml" Id="rId2" /><Relationship Type="http://schemas.openxmlformats.org/officeDocument/2006/relationships/slideLayout" Target="/ppt/slideLayouts/slideLayout18.xml" Id="rId1" /><Relationship Type="http://schemas.openxmlformats.org/officeDocument/2006/relationships/slideLayout" Target="/ppt/slideLayouts/slideLayout69.xml" Id="rId6" /><Relationship Type="http://schemas.openxmlformats.org/officeDocument/2006/relationships/slideLayout" Target="/ppt/slideLayouts/slideLayout1110.xml" Id="rId11" /><Relationship Type="http://schemas.openxmlformats.org/officeDocument/2006/relationships/slideLayout" Target="/ppt/slideLayouts/slideLayout511.xml" Id="rId5" /><Relationship Type="http://schemas.openxmlformats.org/officeDocument/2006/relationships/slideLayout" Target="/ppt/slideLayouts/slideLayout1012.xml" Id="rId10" /><Relationship Type="http://schemas.openxmlformats.org/officeDocument/2006/relationships/slideLayout" Target="/ppt/slideLayouts/slideLayout41.xml" Id="rId4" /><Relationship Type="http://schemas.openxmlformats.org/officeDocument/2006/relationships/slideLayout" Target="/ppt/slideLayouts/slideLayout913.xml" Id="rId9" /><Relationship Type="http://schemas.openxmlformats.org/officeDocument/2006/relationships/theme" Target="/ppt/theme/theme12.xml" Id="rId14" 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013.xml.rels>&#65279;<?xml version="1.0" encoding="utf-8"?><Relationships xmlns="http://schemas.openxmlformats.org/package/2006/relationships"><Relationship Type="http://schemas.openxmlformats.org/officeDocument/2006/relationships/slideLayout" Target="/ppt/slideLayouts/slideLayout1012.xml" Id="rId1" /></Relationships>
</file>

<file path=ppt/slides/_rels/slide11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1110.xml" Id="rId1" /></Relationships>
</file>

<file path=ppt/slides/_rels/slide126.xml.rels>&#65279;<?xml version="1.0" encoding="utf-8"?><Relationships xmlns="http://schemas.openxmlformats.org/package/2006/relationships"><Relationship Type="http://schemas.openxmlformats.org/officeDocument/2006/relationships/image" Target="/ppt/media/image109.png" Id="rId2" /><Relationship Type="http://schemas.openxmlformats.org/officeDocument/2006/relationships/slideLayout" Target="/ppt/slideLayouts/slideLayout126.xml" Id="rId1" /></Relationships>
</file>

<file path=ppt/slides/_rels/slide135.xml.rels>&#65279;<?xml version="1.0" encoding="utf-8"?><Relationships xmlns="http://schemas.openxmlformats.org/package/2006/relationships"><Relationship Type="http://schemas.openxmlformats.org/officeDocument/2006/relationships/notesSlide" Target="/ppt/notesSlides/notesSlide22.xml" Id="rId2" /><Relationship Type="http://schemas.openxmlformats.org/officeDocument/2006/relationships/slideLayout" Target="/ppt/slideLayouts/slideLayout133.xml" Id="rId1" /><Relationship Type="http://schemas.openxmlformats.org/officeDocument/2006/relationships/hyperlink" Target="mailto:mirjam@adatum.com" TargetMode="External" Id="rId3" /></Relationships>
</file>

<file path=ppt/slides/_rels/slide19.xml.rels>&#65279;<?xml version="1.0" encoding="utf-8"?><Relationships xmlns="http://schemas.openxmlformats.org/package/2006/relationships"><Relationship Type="http://schemas.openxmlformats.org/officeDocument/2006/relationships/slideLayout" Target="/ppt/slideLayouts/slideLayout18.xml" Id="rId1" /></Relationships>
</file>

<file path=ppt/slides/_rels/slide27.xml.rels>&#65279;<?xml version="1.0" encoding="utf-8"?><Relationships xmlns="http://schemas.openxmlformats.org/package/2006/relationships"><Relationship Type="http://schemas.openxmlformats.org/officeDocument/2006/relationships/image" Target="/ppt/media/image610.png" Id="rId2" /><Relationship Type="http://schemas.openxmlformats.org/officeDocument/2006/relationships/slideLayout" Target="/ppt/slideLayouts/slideLayout27.xml" Id="rId1" /></Relationships>
</file>

<file path=ppt/slides/_rels/slide33.xml.rels>&#65279;<?xml version="1.0" encoding="utf-8"?><Relationships xmlns="http://schemas.openxmlformats.org/package/2006/relationships"><Relationship Type="http://schemas.openxmlformats.org/officeDocument/2006/relationships/image" Target="/ppt/media/image77.png" Id="rId2" /><Relationship Type="http://schemas.openxmlformats.org/officeDocument/2006/relationships/slideLayout" Target="/ppt/slideLayouts/slideLayout34.xml" Id="rId1" /></Relationships>
</file>

<file path=ppt/slides/_rels/slide41.xml.rels>&#65279;<?xml version="1.0" encoding="utf-8"?><Relationships xmlns="http://schemas.openxmlformats.org/package/2006/relationships"><Relationship Type="http://schemas.openxmlformats.org/officeDocument/2006/relationships/image" Target="/ppt/media/image8.png" Id="rId3" /><Relationship Type="http://schemas.openxmlformats.org/officeDocument/2006/relationships/notesSlide" Target="/ppt/notesSlides/notesSlide11.xml" Id="rId2" /><Relationship Type="http://schemas.openxmlformats.org/officeDocument/2006/relationships/slideLayout" Target="/ppt/slideLayouts/slideLayout41.xml" Id="rId1" /><Relationship Type="http://schemas.microsoft.com/office/2007/relationships/hdphoto" Target="/ppt/media/hdphoto66.wdp" Id="rId4" /></Relationships>
</file>

<file path=ppt/slides/_rels/slide5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511.xml" Id="rId1" /></Relationships>
</file>

<file path=ppt/slides/_rels/slide6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69.xml" Id="rId1" /></Relationships>
</file>

<file path=ppt/slides/_rels/slide78.xml.rels>&#65279;<?xml version="1.0" encoding="utf-8"?><Relationships xmlns="http://schemas.openxmlformats.org/package/2006/relationships"><Relationship Type="http://schemas.openxmlformats.org/officeDocument/2006/relationships/slideLayout" Target="/ppt/slideLayouts/slideLayout75.xml" Id="rId1" /></Relationships>
</file>

<file path=ppt/slides/_rels/slide84.xml.rels>&#65279;<?xml version="1.0" encoding="utf-8"?><Relationships xmlns="http://schemas.openxmlformats.org/package/2006/relationships"><Relationship Type="http://schemas.openxmlformats.org/officeDocument/2006/relationships/image" Target="/ppt/media/image98.png" Id="rId2" /><Relationship Type="http://schemas.openxmlformats.org/officeDocument/2006/relationships/slideLayout" Target="/ppt/slideLayouts/slideLayout82.xml" Id="rId1" /></Relationships>
</file>

<file path=ppt/slides/_rels/slide92.xml.rels>&#65279;<?xml version="1.0" encoding="utf-8"?><Relationships xmlns="http://schemas.openxmlformats.org/package/2006/relationships"><Relationship Type="http://schemas.openxmlformats.org/officeDocument/2006/relationships/diagramLayout" Target="/ppt/diagrams/layout11.xml" Id="rId3" /><Relationship Type="http://schemas.openxmlformats.org/officeDocument/2006/relationships/diagramData" Target="/ppt/diagrams/data11.xml" Id="rId2" /><Relationship Type="http://schemas.openxmlformats.org/officeDocument/2006/relationships/slideLayout" Target="/ppt/slideLayouts/slideLayout913.xml" Id="rId1" /><Relationship Type="http://schemas.microsoft.com/office/2007/relationships/diagramDrawing" Target="/ppt/diagrams/drawing1.xml" Id="rId6" /><Relationship Type="http://schemas.openxmlformats.org/officeDocument/2006/relationships/diagramColors" Target="/ppt/diagrams/colors11.xml" Id="rId5" /><Relationship Type="http://schemas.openxmlformats.org/officeDocument/2006/relationships/diagramQuickStyle" Target="/ppt/diagrams/quickStyle11.xml" Id="rId4" /></Relationships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92CE-B028-71A6-C0A0-FB94C591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/>
          <a:lstStyle/>
          <a:p>
            <a:r>
              <a:rPr lang="en-US" dirty="0"/>
              <a:t>PRODUCT LAUNCH</a:t>
            </a:r>
          </a:p>
          <a:p>
            <a:pPr lvl="1"/>
            <a:r>
              <a:rPr lang="en-US" dirty="0"/>
              <a:t>Successful introduction of our product to market</a:t>
            </a:r>
          </a:p>
          <a:p>
            <a:endParaRPr lang="en-US" dirty="0"/>
          </a:p>
          <a:p>
            <a:r>
              <a:rPr lang="en-US" dirty="0"/>
              <a:t>10,000 USER MILESTONE</a:t>
            </a:r>
          </a:p>
          <a:p>
            <a:pPr lvl="1"/>
            <a:r>
              <a:rPr lang="en-US" dirty="0"/>
              <a:t>Substantial user base, indicating growing demand</a:t>
            </a:r>
          </a:p>
          <a:p>
            <a:endParaRPr lang="en-US" dirty="0"/>
          </a:p>
          <a:p>
            <a:r>
              <a:rPr lang="en-US" dirty="0"/>
              <a:t>STRATEGIC PARTNERSHIP</a:t>
            </a:r>
          </a:p>
          <a:p>
            <a:pPr lvl="1"/>
            <a:r>
              <a:rPr lang="en-US" dirty="0"/>
              <a:t>Expanding market presence and capabilities</a:t>
            </a:r>
          </a:p>
          <a:p>
            <a:endParaRPr lang="en-US" dirty="0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1C299063-CA28-BA61-77D9-CB6A372955EF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971054674"/>
              </p:ext>
            </p:extLst>
          </p:nvPr>
        </p:nvGraphicFramePr>
        <p:xfrm>
          <a:off x="5614988" y="1838325"/>
          <a:ext cx="5354060" cy="4268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7030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677030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</a:tblGrid>
              <a:tr h="85368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MILESTONE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QUARTER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Product launch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10,000 </a:t>
                      </a:r>
                      <a:br>
                        <a:rPr lang="en-US" dirty="0"/>
                      </a:br>
                      <a:r>
                        <a:rPr lang="en-US" dirty="0"/>
                        <a:t>user milestone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Strategic partnership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Campaign launch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983071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20545392"/>
              </p:ext>
            </p:extLst>
          </p:nvPr>
        </p:nvGraphicFramePr>
        <p:xfrm>
          <a:off x="850900" y="1828800"/>
          <a:ext cx="10121900" cy="4351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475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530475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530475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530475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</a:tblGrid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QUARTER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REVENUE ($)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EXPENSES ($)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+mj-lt"/>
                        </a:rPr>
                        <a:t>NET PROFIT ($)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$150,000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$100,000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$150,000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$100,000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BA8B96-A97F-34F3-6F87-24039CBE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235974-1A3D-2F95-9DA6-0B610F0E5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/>
          <a:lstStyle/>
          <a:p>
            <a:r>
              <a:rPr lang="en-US" dirty="0"/>
              <a:t>With this product, Adatum Corporation is positioned for success in the dynamic market. </a:t>
            </a:r>
          </a:p>
          <a:p>
            <a:r>
              <a:rPr lang="en-US" dirty="0"/>
              <a:t>With a focus on innovation, user experience, and strategic growth, we anticipate reaching new heights in the coming year.</a:t>
            </a:r>
          </a:p>
          <a:p>
            <a:r>
              <a:rPr lang="en-US" dirty="0"/>
              <a:t>Our commitment to user satisfaction underscores every aspect of our operations</a:t>
            </a:r>
          </a:p>
          <a:p>
            <a:endParaRPr lang="en-US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3E6AD0AA-58A6-5A6D-4BF7-5963B235CA74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/>
          <a:lstStyle/>
          <a:p>
            <a:r>
              <a:rPr lang="en-US" dirty="0"/>
              <a:t>Strong market positioning</a:t>
            </a:r>
          </a:p>
          <a:p>
            <a:r>
              <a:rPr lang="en-US" dirty="0"/>
              <a:t>Robust growth strategy</a:t>
            </a:r>
          </a:p>
          <a:p>
            <a:r>
              <a:rPr lang="en-US" dirty="0"/>
              <a:t>Innovative product development</a:t>
            </a:r>
          </a:p>
          <a:p>
            <a:r>
              <a:rPr lang="en-US" dirty="0"/>
              <a:t>Commitment to user satisfaction</a:t>
            </a:r>
          </a:p>
          <a:p>
            <a:endParaRPr lang="en-US" dirty="0"/>
          </a:p>
        </p:txBody>
      </p:sp>
      <p:pic>
        <p:nvPicPr>
          <p:cNvPr id="32" name="Picture Placeholder 31" descr="Close up of skyscrapers">
            <a:extLst>
              <a:ext uri="{FF2B5EF4-FFF2-40B4-BE49-F238E27FC236}">
                <a16:creationId xmlns:a16="http://schemas.microsoft.com/office/drawing/2014/main" id="{24A9B74D-E2A1-3529-BC0C-6F3E582BA9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2" b="52"/>
          <a:stretch/>
        </p:blipFill>
        <p:spPr>
          <a:xfrm>
            <a:off x="6812280" y="4242816"/>
            <a:ext cx="4123944" cy="261518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1F300-07D0-6B39-2D9D-ACA25BCE9EC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5A16232-26A5-5976-4EB0-BDA2944D3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3870445" y="2819362"/>
            <a:ext cx="1088802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9794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/>
          <a:lstStyle/>
          <a:p>
            <a:r>
              <a:rPr lang="en-US" dirty="0"/>
              <a:t>Frey Munch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mirjam@adatum.com</a:t>
            </a:r>
            <a:endParaRPr lang="en-US" dirty="0"/>
          </a:p>
          <a:p>
            <a:r>
              <a:rPr lang="en-US" dirty="0"/>
              <a:t>www.adatum.com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7" y="1399032"/>
            <a:ext cx="6757416" cy="3427502"/>
          </a:xfrm>
        </p:spPr>
        <p:txBody>
          <a:bodyPr/>
          <a:lstStyle/>
          <a:p>
            <a:r>
              <a:rPr lang="en-US" dirty="0"/>
              <a:t>Product</a:t>
            </a:r>
            <a:br>
              <a:rPr lang="en-US" dirty="0"/>
            </a:br>
            <a:r>
              <a:rPr lang="en-US" dirty="0"/>
              <a:t>Pitch</a:t>
            </a:r>
            <a:br>
              <a:rPr lang="en-US" dirty="0"/>
            </a:br>
            <a:r>
              <a:rPr lang="en-US" dirty="0"/>
              <a:t>deck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/>
          <a:lstStyle/>
          <a:p>
            <a:r>
              <a:rPr lang="en-US" dirty="0"/>
              <a:t>Frey Munch</a:t>
            </a:r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5029200" cy="215798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5" name="Picture Placeholder 4" descr="Close-up of skyscrapers">
            <a:extLst>
              <a:ext uri="{FF2B5EF4-FFF2-40B4-BE49-F238E27FC236}">
                <a16:creationId xmlns:a16="http://schemas.microsoft.com/office/drawing/2014/main" id="{CBD79D95-B489-7C39-8BA1-EDA2F8F1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" b="43"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3127248"/>
            <a:ext cx="4834517" cy="3108960"/>
          </a:xfrm>
        </p:spPr>
        <p:txBody>
          <a:bodyPr/>
          <a:lstStyle/>
          <a:p>
            <a:r>
              <a:rPr lang="en-US" dirty="0"/>
              <a:t>About us</a:t>
            </a:r>
          </a:p>
          <a:p>
            <a:r>
              <a:rPr lang="en-US" dirty="0"/>
              <a:t>Product overview</a:t>
            </a:r>
          </a:p>
          <a:p>
            <a:r>
              <a:rPr lang="en-US" dirty="0"/>
              <a:t>Market overview</a:t>
            </a:r>
          </a:p>
          <a:p>
            <a:r>
              <a:rPr lang="en-US" dirty="0"/>
              <a:t>Growth strategy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1720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640080"/>
            <a:ext cx="5093208" cy="218922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4" name="Picture Placeholder 13" descr="Close up of abstract image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2104" y="640080"/>
            <a:ext cx="4727448" cy="555955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anchor="t"/>
          <a:lstStyle/>
          <a:p>
            <a:r>
              <a:rPr lang="en-US" dirty="0"/>
              <a:t>Aiming to revolutionize industries through our forward-thinking solutions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3" y="1106424"/>
            <a:ext cx="6839712" cy="1746504"/>
          </a:xfrm>
        </p:spPr>
        <p:txBody>
          <a:bodyPr anchor="b"/>
          <a:lstStyle/>
          <a:p>
            <a:r>
              <a:rPr lang="en-US" dirty="0"/>
              <a:t>MARKET</a:t>
            </a:r>
            <a:br>
              <a:rPr lang="en-US" dirty="0"/>
            </a:br>
            <a:r>
              <a:rPr lang="en-US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anchor="b"/>
          <a:lstStyle/>
          <a:p>
            <a:r>
              <a:rPr lang="en-US" dirty="0"/>
              <a:t>Stands out in market</a:t>
            </a:r>
          </a:p>
          <a:p>
            <a:r>
              <a:rPr lang="en-US" dirty="0"/>
              <a:t>Innovative features</a:t>
            </a:r>
          </a:p>
          <a:p>
            <a:r>
              <a:rPr lang="en-US" dirty="0"/>
              <a:t>Provides unique solution</a:t>
            </a:r>
          </a:p>
          <a:p>
            <a:r>
              <a:rPr lang="en-US" dirty="0"/>
              <a:t>Edge over competitors</a:t>
            </a:r>
          </a:p>
          <a:p>
            <a:r>
              <a:rPr lang="en-US" dirty="0"/>
              <a:t>User-focused design</a:t>
            </a:r>
          </a:p>
          <a:p>
            <a:r>
              <a:rPr lang="en-US" dirty="0"/>
              <a:t>Prioritizes user experience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7680960" y="804672"/>
            <a:ext cx="3475649" cy="5248656"/>
          </a:xfrm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1325880"/>
            <a:ext cx="5093208" cy="2816352"/>
          </a:xfrm>
        </p:spPr>
        <p:txBody>
          <a:bodyPr/>
          <a:lstStyle/>
          <a:p>
            <a:r>
              <a:rPr lang="en-US" dirty="0"/>
              <a:t>PRODUCT OVERVIEW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/>
          <a:lstStyle/>
          <a:p>
            <a:r>
              <a:rPr lang="en-US" dirty="0"/>
              <a:t>Combining functionality and user-friendliness, we empower users to streamline operations and boost efficiency</a:t>
            </a: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420624"/>
            <a:ext cx="10954512" cy="1463040"/>
          </a:xfrm>
        </p:spPr>
        <p:txBody>
          <a:bodyPr/>
          <a:lstStyle/>
          <a:p>
            <a:r>
              <a:rPr lang="en-US" noProof="0" dirty="0"/>
              <a:t>Product benefits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/>
          <a:p>
            <a:r>
              <a:rPr lang="en-US" dirty="0"/>
              <a:t>Increased productivity</a:t>
            </a:r>
          </a:p>
          <a:p>
            <a:r>
              <a:rPr lang="en-US" dirty="0"/>
              <a:t>Seamless integration</a:t>
            </a:r>
          </a:p>
          <a:p>
            <a:r>
              <a:rPr lang="en-US" dirty="0"/>
              <a:t>Enhanced user experience</a:t>
            </a:r>
          </a:p>
          <a:p>
            <a:r>
              <a:rPr lang="en-US" dirty="0"/>
              <a:t>Scalability for future growth</a:t>
            </a:r>
          </a:p>
          <a:p>
            <a:r>
              <a:rPr lang="en-US" dirty="0"/>
              <a:t>User-friendly learning</a:t>
            </a:r>
          </a:p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4219-C450-9795-3D37-675668F59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/>
          <a:lstStyle/>
          <a:p>
            <a:r>
              <a:rPr lang="en-US" dirty="0"/>
              <a:t>Market</a:t>
            </a:r>
            <a:br>
              <a:rPr lang="en-US" dirty="0"/>
            </a:br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75357897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79" y="868680"/>
            <a:ext cx="5248656" cy="2157984"/>
          </a:xfrm>
        </p:spPr>
        <p:txBody>
          <a:bodyPr anchor="t"/>
          <a:lstStyle/>
          <a:p>
            <a:r>
              <a:rPr lang="en-US" dirty="0"/>
              <a:t>Competitive landscape</a:t>
            </a:r>
          </a:p>
        </p:txBody>
      </p:sp>
      <p:pic>
        <p:nvPicPr>
          <p:cNvPr id="23" name="Picture Placeholder 22" descr="View of city skyscrapers looking up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716CAA9-374B-601A-A4B6-6F92CD182236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/>
          <a:lstStyle/>
          <a:p>
            <a:r>
              <a:rPr lang="en-US" dirty="0"/>
              <a:t>STRONG MARKET PRESENCE</a:t>
            </a:r>
          </a:p>
          <a:p>
            <a:pPr lvl="1"/>
            <a:r>
              <a:rPr lang="en-US" dirty="0"/>
              <a:t>Positioned as a market leader</a:t>
            </a:r>
          </a:p>
          <a:p>
            <a:pPr lvl="1"/>
            <a:r>
              <a:rPr lang="en-US" dirty="0"/>
              <a:t>Leveraging a robust infrastructure</a:t>
            </a:r>
          </a:p>
          <a:p>
            <a:pPr lvl="1"/>
            <a:r>
              <a:rPr lang="en-US" dirty="0"/>
              <a:t>Dedicated team of experts</a:t>
            </a:r>
          </a:p>
          <a:p>
            <a:pPr lvl="1"/>
            <a:r>
              <a:rPr lang="en-US" dirty="0"/>
              <a:t>Outperforming competitors</a:t>
            </a:r>
          </a:p>
          <a:p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64D6ACC-22BB-B3AD-E797-74518F06B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NEED:</a:t>
            </a:r>
          </a:p>
          <a:p>
            <a:pPr lvl="1"/>
            <a:r>
              <a:rPr lang="en-US" dirty="0"/>
              <a:t>More agility and adaptability</a:t>
            </a:r>
          </a:p>
          <a:p>
            <a:pPr lvl="1"/>
            <a:r>
              <a:rPr lang="en-US" dirty="0"/>
              <a:t>Stronger competitive edge</a:t>
            </a:r>
          </a:p>
          <a:p>
            <a:pPr lvl="1"/>
            <a:r>
              <a:rPr lang="en-US" dirty="0"/>
              <a:t>Ability to adapt swiftly</a:t>
            </a:r>
          </a:p>
          <a:p>
            <a:pPr lvl="1"/>
            <a:r>
              <a:rPr lang="en-US" dirty="0"/>
              <a:t>Stay ahead of the curve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Growth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37C43-2A58-4D8F-4B88-9D5CBE782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/>
          <a:lstStyle/>
          <a:p>
            <a:pPr lvl="0"/>
            <a:r>
              <a:rPr lang="en-US" noProof="0" dirty="0"/>
              <a:t>Expand market reach through strategic partnerships</a:t>
            </a:r>
          </a:p>
          <a:p>
            <a:pPr lvl="0"/>
            <a:r>
              <a:rPr lang="en-US" noProof="0" dirty="0"/>
              <a:t>Enhance product features based on user feedback</a:t>
            </a:r>
          </a:p>
          <a:p>
            <a:pPr lvl="0"/>
            <a:r>
              <a:rPr lang="en-US" noProof="0" dirty="0"/>
              <a:t>Explore international market opportunities</a:t>
            </a:r>
          </a:p>
          <a:p>
            <a:endParaRPr lang="en-US" dirty="0"/>
          </a:p>
        </p:txBody>
      </p:sp>
      <p:graphicFrame>
        <p:nvGraphicFramePr>
          <p:cNvPr id="7" name="Content Placeholder 4" descr="Basic chevron process SmartArt graphic">
            <a:extLst>
              <a:ext uri="{FF2B5EF4-FFF2-40B4-BE49-F238E27FC236}">
                <a16:creationId xmlns:a16="http://schemas.microsoft.com/office/drawing/2014/main" id="{25034E95-5946-A554-4D38-9515B8B69D7E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1156014171"/>
              </p:ext>
            </p:extLst>
          </p:nvPr>
        </p:nvGraphicFramePr>
        <p:xfrm>
          <a:off x="850900" y="3949700"/>
          <a:ext cx="10085388" cy="233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</p:sld>
</file>

<file path=ppt/theme/theme12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2" id="{58ACA827-3819-46BF-9F1B-29C93E1280DF}" vid="{26F0C15B-5100-493D-AFA2-F4BC41373295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3.xml.rels>&#65279;<?xml version="1.0" encoding="utf-8"?><Relationships xmlns="http://schemas.openxmlformats.org/package/2006/relationships"><Relationship Type="http://schemas.openxmlformats.org/officeDocument/2006/relationships/customXmlProps" Target="/customXml/itemProps13.xml" Id="rId1" /></Relationships>
</file>

<file path=customXml/_rels/item22.xml.rels>&#65279;<?xml version="1.0" encoding="utf-8"?><Relationships xmlns="http://schemas.openxmlformats.org/package/2006/relationships"><Relationship Type="http://schemas.openxmlformats.org/officeDocument/2006/relationships/customXmlProps" Target="/customXml/itemProps2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1.xml" Id="rId1" /></Relationships>
</file>

<file path=customXml/item1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3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2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31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emplate/>
  <ap:TotalTime>6153</ap:TotalTime>
  <ap:Words>334</ap:Words>
  <ap:PresentationFormat>Widescreen</ap:PresentationFormat>
  <ap:Paragraphs>111</ap:Paragraphs>
  <ap:Slides>13</ap:Slides>
  <ap:Notes>2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ap:HeadingPairs>
  <ap:TitlesOfParts>
    <vt:vector baseType="lpstr" size="19">
      <vt:lpstr>Arial</vt:lpstr>
      <vt:lpstr>Arial Black</vt:lpstr>
      <vt:lpstr>Avenir Next LT Pro</vt:lpstr>
      <vt:lpstr>Avenir Next LT Pro Light</vt:lpstr>
      <vt:lpstr>Calibri</vt:lpstr>
      <vt:lpstr>Custom</vt:lpstr>
      <vt:lpstr>Product Pitch deck</vt:lpstr>
      <vt:lpstr>AGENDA</vt:lpstr>
      <vt:lpstr>Introduction</vt:lpstr>
      <vt:lpstr>MARKET COMPARISON</vt:lpstr>
      <vt:lpstr>PRODUCT OVERVIEW</vt:lpstr>
      <vt:lpstr>Product benefits</vt:lpstr>
      <vt:lpstr>Market overview</vt:lpstr>
      <vt:lpstr>Competitive landscape</vt:lpstr>
      <vt:lpstr>Growth strategy</vt:lpstr>
      <vt:lpstr>Traction</vt:lpstr>
      <vt:lpstr>Financials</vt:lpstr>
      <vt:lpstr>summary</vt:lpstr>
      <vt:lpstr>THANK YOU</vt:lpstr>
    </vt:vector>
  </ap:TitlesOfParts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2022-06-22T01:27:02Z</dcterms:created>
  <dcterms:modified xsi:type="dcterms:W3CDTF">2024-08-16T14:11:40Z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